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6B487-650C-4BCE-9BD1-D3C8323844E3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9AA1-7986-4A80-A25F-F49B96AF7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254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6B487-650C-4BCE-9BD1-D3C8323844E3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9AA1-7986-4A80-A25F-F49B96AF7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933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6B487-650C-4BCE-9BD1-D3C8323844E3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9AA1-7986-4A80-A25F-F49B96AF7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630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6B487-650C-4BCE-9BD1-D3C8323844E3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9AA1-7986-4A80-A25F-F49B96AF7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463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6B487-650C-4BCE-9BD1-D3C8323844E3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9AA1-7986-4A80-A25F-F49B96AF7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522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6B487-650C-4BCE-9BD1-D3C8323844E3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9AA1-7986-4A80-A25F-F49B96AF7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717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6B487-650C-4BCE-9BD1-D3C8323844E3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9AA1-7986-4A80-A25F-F49B96AF7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218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6B487-650C-4BCE-9BD1-D3C8323844E3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9AA1-7986-4A80-A25F-F49B96AF7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8398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6B487-650C-4BCE-9BD1-D3C8323844E3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9AA1-7986-4A80-A25F-F49B96AF7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059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6B487-650C-4BCE-9BD1-D3C8323844E3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424D9AA1-7986-4A80-A25F-F49B96AF7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78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6B487-650C-4BCE-9BD1-D3C8323844E3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9AA1-7986-4A80-A25F-F49B96AF7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56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6B487-650C-4BCE-9BD1-D3C8323844E3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9AA1-7986-4A80-A25F-F49B96AF7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02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6B487-650C-4BCE-9BD1-D3C8323844E3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9AA1-7986-4A80-A25F-F49B96AF7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099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6B487-650C-4BCE-9BD1-D3C8323844E3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9AA1-7986-4A80-A25F-F49B96AF7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0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6B487-650C-4BCE-9BD1-D3C8323844E3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9AA1-7986-4A80-A25F-F49B96AF7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827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6B487-650C-4BCE-9BD1-D3C8323844E3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9AA1-7986-4A80-A25F-F49B96AF7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595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6B487-650C-4BCE-9BD1-D3C8323844E3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D9AA1-7986-4A80-A25F-F49B96AF7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08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A56B487-650C-4BCE-9BD1-D3C8323844E3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24D9AA1-7986-4A80-A25F-F49B96AF7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3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California Housing Business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By: Eric Ye</a:t>
            </a:r>
          </a:p>
          <a:p>
            <a:r>
              <a:rPr lang="en-US" dirty="0" smtClean="0"/>
              <a:t>Instructor: Vijay Kumar</a:t>
            </a:r>
          </a:p>
          <a:p>
            <a:r>
              <a:rPr lang="en-US" dirty="0" smtClean="0"/>
              <a:t>March 27</a:t>
            </a:r>
            <a:r>
              <a:rPr lang="en-US" baseline="30000" dirty="0" smtClean="0"/>
              <a:t>th</a:t>
            </a:r>
            <a:r>
              <a:rPr lang="en-US" dirty="0" smtClean="0"/>
              <a:t>, 2021</a:t>
            </a:r>
          </a:p>
          <a:p>
            <a:endParaRPr lang="en-US" dirty="0"/>
          </a:p>
        </p:txBody>
      </p:sp>
      <p:pic>
        <p:nvPicPr>
          <p:cNvPr id="1026" name="Picture 2" descr="Build your career with us | Metro College of Technology in Toron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384" y="0"/>
            <a:ext cx="2550616" cy="62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568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Visualization/ Bivariate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Build your career with us | Metro College of Technology in Toron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384" y="0"/>
            <a:ext cx="2550616" cy="62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7175" t="38000" r="50125" b="22933"/>
          <a:stretch/>
        </p:blipFill>
        <p:spPr>
          <a:xfrm>
            <a:off x="731520" y="2055079"/>
            <a:ext cx="5559552" cy="37361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5450" t="49733" r="60475" b="23467"/>
          <a:stretch/>
        </p:blipFill>
        <p:spPr>
          <a:xfrm>
            <a:off x="7006580" y="2739388"/>
            <a:ext cx="3780934" cy="236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08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Collinearity of independent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Build your career with us | Metro College of Technology in Toron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384" y="0"/>
            <a:ext cx="2550616" cy="62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6200" t="40132" r="46225" b="10134"/>
          <a:stretch/>
        </p:blipFill>
        <p:spPr>
          <a:xfrm>
            <a:off x="3291840" y="2088307"/>
            <a:ext cx="5961888" cy="443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761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Building/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Build your career with us | Metro College of Technology in Toron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384" y="0"/>
            <a:ext cx="2550616" cy="62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5225" t="30267" r="29200" b="6933"/>
          <a:stretch/>
        </p:blipFill>
        <p:spPr>
          <a:xfrm>
            <a:off x="220882" y="2043794"/>
            <a:ext cx="7077456" cy="44986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6800" t="61467" r="59500" b="18400"/>
          <a:stretch/>
        </p:blipFill>
        <p:spPr>
          <a:xfrm>
            <a:off x="7753318" y="3215638"/>
            <a:ext cx="3776131" cy="180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04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50596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Build your career with us | Metro College of Technology in Toron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384" y="0"/>
            <a:ext cx="2550616" cy="62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6650" t="66933" r="54100" b="20000"/>
          <a:stretch/>
        </p:blipFill>
        <p:spPr>
          <a:xfrm>
            <a:off x="3115862" y="641602"/>
            <a:ext cx="5070259" cy="12740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6800" t="50666" r="49450" b="10533"/>
          <a:stretch/>
        </p:blipFill>
        <p:spPr>
          <a:xfrm>
            <a:off x="2304288" y="2182367"/>
            <a:ext cx="6693408" cy="432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86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Results/ Findings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Total bedrooms, rooms, population, and number of households in a given block/district is not significant to it’s median house price</a:t>
            </a:r>
          </a:p>
          <a:p>
            <a:r>
              <a:rPr lang="en-US" dirty="0" smtClean="0"/>
              <a:t>There is a very clear correlation between total bedrooms, rooms, population, and number of households in a block</a:t>
            </a:r>
          </a:p>
          <a:p>
            <a:r>
              <a:rPr lang="en-US" dirty="0" smtClean="0"/>
              <a:t>Longitude, latitude, house age, income, and proximity to the ocean are all significant factors when looking at the price of a house in California</a:t>
            </a:r>
          </a:p>
          <a:p>
            <a:r>
              <a:rPr lang="en-US" dirty="0" smtClean="0"/>
              <a:t>Location (longitude/latitude), and income play the biggest factors when considering the price of the house, followed by age of the house, and lastly the distance to ocean(although still significant)</a:t>
            </a:r>
          </a:p>
          <a:p>
            <a:endParaRPr lang="en-US" dirty="0"/>
          </a:p>
        </p:txBody>
      </p:sp>
      <p:pic>
        <p:nvPicPr>
          <p:cNvPr id="4" name="Picture 2" descr="Build your career with us | Metro College of Technology in Toron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384" y="0"/>
            <a:ext cx="2550616" cy="62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4511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Recommendation/ Suggestion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139697"/>
            <a:ext cx="10018713" cy="365150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Real estate company should take into account, different areas and locations which could be targeted for a selected group of customers with specific incomes</a:t>
            </a:r>
          </a:p>
          <a:p>
            <a:r>
              <a:rPr lang="en-US" dirty="0" smtClean="0"/>
              <a:t>Make sure audiences are targeted, for example take customers income into consideration (if possible) when suggesting housing based on location, house age, and proximity to ocean</a:t>
            </a:r>
          </a:p>
          <a:p>
            <a:r>
              <a:rPr lang="en-US" dirty="0" smtClean="0"/>
              <a:t>Newer houses will tend to go for a higher selling price (Newer is better in these cases)</a:t>
            </a:r>
          </a:p>
          <a:p>
            <a:r>
              <a:rPr lang="en-US" dirty="0" smtClean="0"/>
              <a:t>Houses in the islands will sell for much higher prices, houses near the bay, ocean, and within 1 hour of the ocean sell for a little less usually, and houses inland sell cheaper than the other 2 groups</a:t>
            </a:r>
          </a:p>
        </p:txBody>
      </p:sp>
      <p:pic>
        <p:nvPicPr>
          <p:cNvPr id="4" name="Picture 2" descr="Build your career with us | Metro College of Technology in Toron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384" y="0"/>
            <a:ext cx="2550616" cy="62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512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938529"/>
            <a:ext cx="10018713" cy="3852672"/>
          </a:xfrm>
        </p:spPr>
        <p:txBody>
          <a:bodyPr/>
          <a:lstStyle/>
          <a:p>
            <a:r>
              <a:rPr lang="en-US" dirty="0" smtClean="0"/>
              <a:t>Real Estate company collected data based on median house prices in 1990 in California</a:t>
            </a:r>
          </a:p>
          <a:p>
            <a:r>
              <a:rPr lang="en-US" dirty="0" smtClean="0"/>
              <a:t>They want to predict the house prices, and see which variables collected have significance with the target variable</a:t>
            </a:r>
          </a:p>
          <a:p>
            <a:r>
              <a:rPr lang="en-US" dirty="0" smtClean="0"/>
              <a:t>Dataset contains 20641 observations, and 10 variables</a:t>
            </a:r>
          </a:p>
          <a:p>
            <a:r>
              <a:rPr lang="en-US" dirty="0" smtClean="0"/>
              <a:t>GOAL: Identify the variables most associated with the target variable house price, and provide results and suggestions to the business</a:t>
            </a:r>
          </a:p>
          <a:p>
            <a:endParaRPr lang="en-US" dirty="0"/>
          </a:p>
        </p:txBody>
      </p:sp>
      <p:pic>
        <p:nvPicPr>
          <p:cNvPr id="4" name="Picture 2" descr="Build your career with us | Metro College of Technology in Toron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384" y="0"/>
            <a:ext cx="2550616" cy="62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449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studied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258569"/>
            <a:ext cx="10018713" cy="385267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Longitude: measure of how far west a house is; a higher value is farther west</a:t>
            </a:r>
          </a:p>
          <a:p>
            <a:r>
              <a:rPr lang="en-US" dirty="0"/>
              <a:t>Latitude: measure of how far north a house is; higher value is farther north</a:t>
            </a:r>
          </a:p>
          <a:p>
            <a:r>
              <a:rPr lang="en-US" dirty="0" err="1"/>
              <a:t>houseMedianAge</a:t>
            </a:r>
            <a:r>
              <a:rPr lang="en-US" dirty="0"/>
              <a:t>: Median age of a house within a block</a:t>
            </a:r>
          </a:p>
          <a:p>
            <a:r>
              <a:rPr lang="en-US" dirty="0" err="1"/>
              <a:t>totalRooms</a:t>
            </a:r>
            <a:r>
              <a:rPr lang="en-US" dirty="0"/>
              <a:t>: Total number of rooms within a block</a:t>
            </a:r>
          </a:p>
          <a:p>
            <a:r>
              <a:rPr lang="en-US" dirty="0" err="1"/>
              <a:t>totalBedrooms</a:t>
            </a:r>
            <a:r>
              <a:rPr lang="en-US" dirty="0"/>
              <a:t>: Total number of bedrooms within a block</a:t>
            </a:r>
          </a:p>
          <a:p>
            <a:r>
              <a:rPr lang="en-US" dirty="0"/>
              <a:t>Population: Total number of people residing within a block</a:t>
            </a:r>
          </a:p>
          <a:p>
            <a:r>
              <a:rPr lang="en-US" dirty="0"/>
              <a:t>Households: total number of households in a block</a:t>
            </a:r>
          </a:p>
          <a:p>
            <a:r>
              <a:rPr lang="en-US" dirty="0" err="1"/>
              <a:t>MedianIncome</a:t>
            </a:r>
            <a:r>
              <a:rPr lang="en-US" dirty="0"/>
              <a:t>: Median income for households within a </a:t>
            </a:r>
            <a:r>
              <a:rPr lang="en-US" dirty="0" smtClean="0"/>
              <a:t>block (measured in tens of thousands of dollars)</a:t>
            </a:r>
            <a:endParaRPr lang="en-US" dirty="0"/>
          </a:p>
          <a:p>
            <a:r>
              <a:rPr lang="en-US" dirty="0" err="1" smtClean="0"/>
              <a:t>OceanProximity</a:t>
            </a:r>
            <a:r>
              <a:rPr lang="en-US" dirty="0"/>
              <a:t>: Location of the house w.r.t. </a:t>
            </a:r>
            <a:r>
              <a:rPr lang="en-US" dirty="0" smtClean="0"/>
              <a:t>ocean/sea</a:t>
            </a:r>
          </a:p>
          <a:p>
            <a:r>
              <a:rPr lang="en-US" b="1" dirty="0" err="1"/>
              <a:t>MedianHouseValue</a:t>
            </a:r>
            <a:r>
              <a:rPr lang="en-US" dirty="0"/>
              <a:t>: Median price for the households within a block (US dollars) (</a:t>
            </a:r>
            <a:r>
              <a:rPr lang="en-US" b="1" dirty="0"/>
              <a:t>Target variable</a:t>
            </a:r>
            <a:r>
              <a:rPr lang="en-US" b="1" dirty="0" smtClean="0"/>
              <a:t>)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2" descr="Build your career with us | Metro College of Technology in Toron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384" y="0"/>
            <a:ext cx="2550616" cy="62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386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Data cleaning/ preprocessing (Missing values, Encoding,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marL="457200" indent="-457200">
              <a:buAutoNum type="arabicPeriod"/>
            </a:pPr>
            <a:r>
              <a:rPr lang="en-US" dirty="0" smtClean="0"/>
              <a:t>Basic Statistics</a:t>
            </a:r>
          </a:p>
          <a:p>
            <a:pPr marL="457200" indent="-457200">
              <a:buAutoNum type="arabicPeriod"/>
            </a:pPr>
            <a:r>
              <a:rPr lang="en-US" dirty="0" smtClean="0"/>
              <a:t>Data Visualizations</a:t>
            </a:r>
          </a:p>
          <a:p>
            <a:pPr marL="457200" indent="-457200">
              <a:buAutoNum type="arabicPeriod"/>
            </a:pPr>
            <a:r>
              <a:rPr lang="en-US" dirty="0" smtClean="0"/>
              <a:t>Univariate/ Bivariate Analysis</a:t>
            </a:r>
          </a:p>
          <a:p>
            <a:pPr marL="457200" indent="-457200">
              <a:buAutoNum type="arabicPeriod"/>
            </a:pPr>
            <a:r>
              <a:rPr lang="en-US" dirty="0" smtClean="0"/>
              <a:t>Model building</a:t>
            </a:r>
            <a:r>
              <a:rPr lang="en-US" smtClean="0"/>
              <a:t>/ </a:t>
            </a:r>
            <a:r>
              <a:rPr lang="en-US" smtClean="0"/>
              <a:t>Linear Regression</a:t>
            </a:r>
            <a:endParaRPr lang="en-US" dirty="0"/>
          </a:p>
        </p:txBody>
      </p:sp>
      <p:pic>
        <p:nvPicPr>
          <p:cNvPr id="4" name="Picture 2" descr="Build your career with us | Metro College of Technology in Toron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384" y="0"/>
            <a:ext cx="2550616" cy="62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719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Cleaning/ Preprocessing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Build your career with us | Metro College of Technology in Toron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384" y="0"/>
            <a:ext cx="2550616" cy="62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7025" t="46400" r="7150" b="13333"/>
          <a:stretch/>
        </p:blipFill>
        <p:spPr>
          <a:xfrm>
            <a:off x="931947" y="2356102"/>
            <a:ext cx="10571076" cy="315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38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1974" y="3105911"/>
            <a:ext cx="10018713" cy="75285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Missing </a:t>
            </a:r>
            <a:r>
              <a:rPr lang="en-US" dirty="0"/>
              <a:t>V</a:t>
            </a:r>
            <a:r>
              <a:rPr lang="en-US" dirty="0" smtClean="0"/>
              <a:t>alues Treatment</a:t>
            </a:r>
            <a:endParaRPr lang="en-US" dirty="0"/>
          </a:p>
        </p:txBody>
      </p:sp>
      <p:pic>
        <p:nvPicPr>
          <p:cNvPr id="4" name="Picture 2" descr="Build your career with us | Metro College of Technology in Toron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384" y="0"/>
            <a:ext cx="2550616" cy="62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6875" t="55600" r="6925" b="11866"/>
          <a:stretch/>
        </p:blipFill>
        <p:spPr>
          <a:xfrm>
            <a:off x="213920" y="621792"/>
            <a:ext cx="9290304" cy="2231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6650" t="42000" r="67300" b="31333"/>
          <a:stretch/>
        </p:blipFill>
        <p:spPr>
          <a:xfrm>
            <a:off x="1081974" y="3858768"/>
            <a:ext cx="2487168" cy="23244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6050" t="43733" r="52600" b="14267"/>
          <a:stretch/>
        </p:blipFill>
        <p:spPr>
          <a:xfrm>
            <a:off x="5910632" y="3105911"/>
            <a:ext cx="4294072" cy="323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05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Visualization/ Univariate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Build your career with us | Metro College of Technology in Toron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384" y="0"/>
            <a:ext cx="2550616" cy="62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6650" t="44666" r="51475" b="19867"/>
          <a:stretch/>
        </p:blipFill>
        <p:spPr>
          <a:xfrm>
            <a:off x="6488668" y="2289552"/>
            <a:ext cx="5283061" cy="3306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6950" t="42134" r="50800" b="21600"/>
          <a:stretch/>
        </p:blipFill>
        <p:spPr>
          <a:xfrm>
            <a:off x="579134" y="2289552"/>
            <a:ext cx="5227306" cy="330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3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Build your career with us | Metro College of Technology in Toron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384" y="0"/>
            <a:ext cx="2550616" cy="62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6425" t="46133" r="52450" b="18000"/>
          <a:stretch/>
        </p:blipFill>
        <p:spPr>
          <a:xfrm>
            <a:off x="475488" y="1856232"/>
            <a:ext cx="5435864" cy="35234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6650" t="45200" r="52975" b="19600"/>
          <a:stretch/>
        </p:blipFill>
        <p:spPr>
          <a:xfrm>
            <a:off x="6417840" y="1856233"/>
            <a:ext cx="5405351" cy="352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494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Build your career with us | Metro College of Technology in Toron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384" y="0"/>
            <a:ext cx="2550616" cy="62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6950" t="44800" r="51625" b="19600"/>
          <a:stretch/>
        </p:blipFill>
        <p:spPr>
          <a:xfrm>
            <a:off x="603502" y="493775"/>
            <a:ext cx="4754882" cy="30299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6875" t="50666" r="51175" b="14267"/>
          <a:stretch/>
        </p:blipFill>
        <p:spPr>
          <a:xfrm>
            <a:off x="5774370" y="493775"/>
            <a:ext cx="4907845" cy="30299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7025" t="42400" r="51550" b="22400"/>
          <a:stretch/>
        </p:blipFill>
        <p:spPr>
          <a:xfrm>
            <a:off x="603502" y="3655196"/>
            <a:ext cx="4754880" cy="29959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16874" t="46267" r="52226" b="17600"/>
          <a:stretch/>
        </p:blipFill>
        <p:spPr>
          <a:xfrm>
            <a:off x="5774369" y="3655195"/>
            <a:ext cx="4907845" cy="298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5552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180</TotalTime>
  <Words>484</Words>
  <Application>Microsoft Office PowerPoint</Application>
  <PresentationFormat>Widescreen</PresentationFormat>
  <Paragraphs>42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Corbel</vt:lpstr>
      <vt:lpstr>Parallax</vt:lpstr>
      <vt:lpstr>California Housing Business Analysis</vt:lpstr>
      <vt:lpstr>Introduction</vt:lpstr>
      <vt:lpstr>Variables studied</vt:lpstr>
      <vt:lpstr>Steps</vt:lpstr>
      <vt:lpstr>Cleaning/ Preprocessing</vt:lpstr>
      <vt:lpstr>PowerPoint Presentation</vt:lpstr>
      <vt:lpstr>Data Visualization/ Univariate</vt:lpstr>
      <vt:lpstr>PowerPoint Presentation</vt:lpstr>
      <vt:lpstr>PowerPoint Presentation</vt:lpstr>
      <vt:lpstr>Data Visualization/ Bivariate</vt:lpstr>
      <vt:lpstr>Collinearity of independent variables</vt:lpstr>
      <vt:lpstr>Model Building/ Regression</vt:lpstr>
      <vt:lpstr>PowerPoint Presentation</vt:lpstr>
      <vt:lpstr>Results/ Findings</vt:lpstr>
      <vt:lpstr>Recommendation/ Suggestion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Ye</dc:creator>
  <cp:lastModifiedBy>Eric Ye</cp:lastModifiedBy>
  <cp:revision>14</cp:revision>
  <dcterms:created xsi:type="dcterms:W3CDTF">2021-03-27T08:30:39Z</dcterms:created>
  <dcterms:modified xsi:type="dcterms:W3CDTF">2021-03-27T16:11:23Z</dcterms:modified>
</cp:coreProperties>
</file>